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026D35-2270-450E-B2C8-942D2F98E061}" v="4" dt="2025-03-28T19:08:17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 Greco" userId="68f4d11238ebce53" providerId="LiveId" clId="{D9026D35-2270-450E-B2C8-942D2F98E061}"/>
    <pc:docChg chg="custSel addSld modSld">
      <pc:chgData name="Tancredi Greco" userId="68f4d11238ebce53" providerId="LiveId" clId="{D9026D35-2270-450E-B2C8-942D2F98E061}" dt="2025-03-28T19:13:32.604" v="1928" actId="20577"/>
      <pc:docMkLst>
        <pc:docMk/>
      </pc:docMkLst>
      <pc:sldChg chg="addSp delSp modSp mod">
        <pc:chgData name="Tancredi Greco" userId="68f4d11238ebce53" providerId="LiveId" clId="{D9026D35-2270-450E-B2C8-942D2F98E061}" dt="2025-03-24T20:20:01.602" v="24" actId="478"/>
        <pc:sldMkLst>
          <pc:docMk/>
          <pc:sldMk cId="2346728000" sldId="256"/>
        </pc:sldMkLst>
        <pc:spChg chg="mod">
          <ac:chgData name="Tancredi Greco" userId="68f4d11238ebce53" providerId="LiveId" clId="{D9026D35-2270-450E-B2C8-942D2F98E061}" dt="2025-03-24T20:16:49.075" v="20" actId="26606"/>
          <ac:spMkLst>
            <pc:docMk/>
            <pc:sldMk cId="2346728000" sldId="256"/>
            <ac:spMk id="2" creationId="{CA31B848-FF70-23C6-43D0-34C93580974C}"/>
          </ac:spMkLst>
        </pc:spChg>
        <pc:spChg chg="mod">
          <ac:chgData name="Tancredi Greco" userId="68f4d11238ebce53" providerId="LiveId" clId="{D9026D35-2270-450E-B2C8-942D2F98E061}" dt="2025-03-24T20:16:49.075" v="20" actId="26606"/>
          <ac:spMkLst>
            <pc:docMk/>
            <pc:sldMk cId="2346728000" sldId="256"/>
            <ac:spMk id="3" creationId="{1152F7A3-084E-484C-103B-45637C905DEE}"/>
          </ac:spMkLst>
        </pc:spChg>
        <pc:spChg chg="add">
          <ac:chgData name="Tancredi Greco" userId="68f4d11238ebce53" providerId="LiveId" clId="{D9026D35-2270-450E-B2C8-942D2F98E061}" dt="2025-03-24T20:16:49.075" v="20" actId="26606"/>
          <ac:spMkLst>
            <pc:docMk/>
            <pc:sldMk cId="2346728000" sldId="256"/>
            <ac:spMk id="16" creationId="{EC3FE92E-FF21-46DB-BE36-B3A5D4149B10}"/>
          </ac:spMkLst>
        </pc:spChg>
        <pc:spChg chg="add">
          <ac:chgData name="Tancredi Greco" userId="68f4d11238ebce53" providerId="LiveId" clId="{D9026D35-2270-450E-B2C8-942D2F98E061}" dt="2025-03-24T20:16:49.075" v="20" actId="26606"/>
          <ac:spMkLst>
            <pc:docMk/>
            <pc:sldMk cId="2346728000" sldId="256"/>
            <ac:spMk id="18" creationId="{7E9DFFEE-526A-4D56-A70C-EADE7289BEE5}"/>
          </ac:spMkLst>
        </pc:spChg>
      </pc:sldChg>
      <pc:sldChg chg="modSp new mod">
        <pc:chgData name="Tancredi Greco" userId="68f4d11238ebce53" providerId="LiveId" clId="{D9026D35-2270-450E-B2C8-942D2F98E061}" dt="2025-03-28T16:14:10.671" v="649" actId="13926"/>
        <pc:sldMkLst>
          <pc:docMk/>
          <pc:sldMk cId="3931434847" sldId="258"/>
        </pc:sldMkLst>
        <pc:spChg chg="mod">
          <ac:chgData name="Tancredi Greco" userId="68f4d11238ebce53" providerId="LiveId" clId="{D9026D35-2270-450E-B2C8-942D2F98E061}" dt="2025-03-23T18:36:01.268" v="15" actId="20577"/>
          <ac:spMkLst>
            <pc:docMk/>
            <pc:sldMk cId="3931434847" sldId="258"/>
            <ac:spMk id="2" creationId="{B406C93B-E130-685F-87CC-F269EFF36811}"/>
          </ac:spMkLst>
        </pc:spChg>
        <pc:spChg chg="mod">
          <ac:chgData name="Tancredi Greco" userId="68f4d11238ebce53" providerId="LiveId" clId="{D9026D35-2270-450E-B2C8-942D2F98E061}" dt="2025-03-28T16:14:10.671" v="649" actId="13926"/>
          <ac:spMkLst>
            <pc:docMk/>
            <pc:sldMk cId="3931434847" sldId="258"/>
            <ac:spMk id="3" creationId="{C893C3C8-B14C-B9E7-B52B-96B8C8A9C69C}"/>
          </ac:spMkLst>
        </pc:spChg>
      </pc:sldChg>
      <pc:sldChg chg="delSp modSp new mod">
        <pc:chgData name="Tancredi Greco" userId="68f4d11238ebce53" providerId="LiveId" clId="{D9026D35-2270-450E-B2C8-942D2F98E061}" dt="2025-03-28T12:32:13.626" v="634" actId="20577"/>
        <pc:sldMkLst>
          <pc:docMk/>
          <pc:sldMk cId="910597848" sldId="259"/>
        </pc:sldMkLst>
        <pc:spChg chg="del">
          <ac:chgData name="Tancredi Greco" userId="68f4d11238ebce53" providerId="LiveId" clId="{D9026D35-2270-450E-B2C8-942D2F98E061}" dt="2025-03-28T12:15:34.472" v="30" actId="21"/>
          <ac:spMkLst>
            <pc:docMk/>
            <pc:sldMk cId="910597848" sldId="259"/>
            <ac:spMk id="2" creationId="{71E026F9-A224-D3CD-DD05-0A8547775668}"/>
          </ac:spMkLst>
        </pc:spChg>
        <pc:spChg chg="mod">
          <ac:chgData name="Tancredi Greco" userId="68f4d11238ebce53" providerId="LiveId" clId="{D9026D35-2270-450E-B2C8-942D2F98E061}" dt="2025-03-28T12:32:13.626" v="634" actId="20577"/>
          <ac:spMkLst>
            <pc:docMk/>
            <pc:sldMk cId="910597848" sldId="259"/>
            <ac:spMk id="3" creationId="{74DDA429-9C51-D2E1-085F-F57E87A6F31E}"/>
          </ac:spMkLst>
        </pc:spChg>
      </pc:sldChg>
      <pc:sldChg chg="modSp mod">
        <pc:chgData name="Tancredi Greco" userId="68f4d11238ebce53" providerId="LiveId" clId="{D9026D35-2270-450E-B2C8-942D2F98E061}" dt="2025-03-28T16:21:47.110" v="1075" actId="20577"/>
        <pc:sldMkLst>
          <pc:docMk/>
          <pc:sldMk cId="1516779735" sldId="260"/>
        </pc:sldMkLst>
        <pc:spChg chg="mod">
          <ac:chgData name="Tancredi Greco" userId="68f4d11238ebce53" providerId="LiveId" clId="{D9026D35-2270-450E-B2C8-942D2F98E061}" dt="2025-03-28T16:21:47.110" v="1075" actId="20577"/>
          <ac:spMkLst>
            <pc:docMk/>
            <pc:sldMk cId="1516779735" sldId="260"/>
            <ac:spMk id="3" creationId="{7EF661D3-38BD-40EE-394B-674E0D3E6809}"/>
          </ac:spMkLst>
        </pc:spChg>
      </pc:sldChg>
      <pc:sldChg chg="modSp mod">
        <pc:chgData name="Tancredi Greco" userId="68f4d11238ebce53" providerId="LiveId" clId="{D9026D35-2270-450E-B2C8-942D2F98E061}" dt="2025-03-28T19:08:09.455" v="1776" actId="20577"/>
        <pc:sldMkLst>
          <pc:docMk/>
          <pc:sldMk cId="42513681" sldId="261"/>
        </pc:sldMkLst>
        <pc:spChg chg="mod">
          <ac:chgData name="Tancredi Greco" userId="68f4d11238ebce53" providerId="LiveId" clId="{D9026D35-2270-450E-B2C8-942D2F98E061}" dt="2025-03-28T19:08:09.455" v="1776" actId="20577"/>
          <ac:spMkLst>
            <pc:docMk/>
            <pc:sldMk cId="42513681" sldId="261"/>
            <ac:spMk id="3" creationId="{B703CEF1-AA68-F18F-7248-43ED757EFAB5}"/>
          </ac:spMkLst>
        </pc:spChg>
      </pc:sldChg>
      <pc:sldChg chg="modSp mod">
        <pc:chgData name="Tancredi Greco" userId="68f4d11238ebce53" providerId="LiveId" clId="{D9026D35-2270-450E-B2C8-942D2F98E061}" dt="2025-03-28T19:13:32.604" v="1928" actId="20577"/>
        <pc:sldMkLst>
          <pc:docMk/>
          <pc:sldMk cId="581913646" sldId="262"/>
        </pc:sldMkLst>
        <pc:spChg chg="mod">
          <ac:chgData name="Tancredi Greco" userId="68f4d11238ebce53" providerId="LiveId" clId="{D9026D35-2270-450E-B2C8-942D2F98E061}" dt="2025-03-28T19:13:32.604" v="1928" actId="20577"/>
          <ac:spMkLst>
            <pc:docMk/>
            <pc:sldMk cId="581913646" sldId="262"/>
            <ac:spMk id="3" creationId="{3E3AEB88-6707-5C86-769B-11A5AA8F42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F601B9-5C6E-0D99-2303-1B55D3BDB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E97619E-B4ED-AB81-C845-2632578D9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DA3F80-8B44-33BD-250B-4C6067CD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4DF7AD-9FFD-A1BD-8CCD-7DF4A847E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ABCA77-2F34-650D-A441-26574050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09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2FFD7F-0027-67D5-DE5E-C9C3F884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B11BD4-3DAB-B152-C7D5-2850C4F02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40113-13DB-85CF-2B49-90CFF145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EDB772-2230-22C0-86B0-402FEA802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0CC1D2-6B61-8A20-CF13-84AA0B7F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36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F4C3AC2-4A39-AE56-DF8A-8F7D112E68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5E2A1A-09FD-0F98-CF17-B437B35D61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2025F8-C1B9-E208-867E-A0EF5A2DB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7AC38F-3703-02E4-9671-631A467E4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A1CAAD-73D2-FC22-2A3B-2404A4D7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53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080D1-B365-7867-DECA-D54CEB11A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FF4000-3636-245E-D735-41DD6EBBF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2AF909-DD39-7628-E2C5-CBAA5DF8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2FE6C-7C79-3C43-4CB1-6A4ABE24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5C1F0F-595F-53E4-120F-27696C13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28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7A2CF-4324-9554-6386-5EF998CD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C73482-66BC-5929-B595-2DEA47EF8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986D5F-D697-702E-33FC-6CAB73B36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B56240-D3A7-6354-0342-2FAD2B768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162284-2C51-91E9-1401-0D90E8AF4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0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906346-A28A-1D8A-5FBF-A2330D4D8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510C54-C258-9CA5-589A-29AAF8B48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CAA4CA-3EAE-E09B-5957-9B13E0C1C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9D7698-1ED5-17C0-05B1-F9B3789C6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39F08D-801F-861F-3DA4-6EE65C5E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7CBFBD-D2B9-7477-0A96-268EAC5C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45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3A4836-2B8B-1494-2D40-C333421B8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1252F0-E91D-D54D-22F3-C1B5BF40C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ABF94C7-E447-DC43-DC30-C7BA2D887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876AE2E-AD61-F57B-DCD7-498BB23BC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0D5489C-230E-860B-2FB0-28485C2C2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5360C0-3A96-575C-891B-6714B681F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14CE73C-3A6C-B00D-265C-D5E17F12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1F6DDE5-2122-7655-4FEA-F151C4D80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32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CE4E7B-A815-338D-8FD2-05DE851E8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7E58D18-072C-DE24-B802-7AD9FBB4D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DDBE3D4-F2A7-0A66-FF12-806FFD272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0F23B40-1E00-E0F6-1F42-FFB3DB02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309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C6BFFDD-1B73-5559-C562-D21154C9E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FCA23DE-2197-A4AD-63B2-27EA5D207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EDB9FE-E22F-394D-78FA-C47B04BFA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55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3EA20-09D5-4840-67A5-B1A70746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31B696-A0C9-2771-36C9-4D616D841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6BA5A5-875F-BCF3-21D4-34CE18363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56F5A1-8EB7-483D-8858-BF715100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3C1E3A-CF6A-F5C9-BAE2-AE1A84E3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4BB53E-FF85-AF5C-89B6-B3B68786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71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CA128B-54E6-DBAB-DE6E-72C91C6A0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2D8450A-CD9D-AA59-54DA-70958E6B8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10ABA51-E8E9-2CD5-5AAA-DFA7AC5F8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BE988B-FEEE-E67E-5FDB-E099354E1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8D98A84-9566-D24A-52D8-BE7B3330F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CA7D62-1F3B-DA22-A874-7A6F936F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58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57103D-7714-75F7-A960-DA4D9DD12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D65433-296C-55D1-B7A9-A1721CC35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FE1228-1ED0-E81A-AC7E-5B9620E07F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E0003B-03AE-451B-AF87-7B65D46A0686}" type="datetimeFigureOut">
              <a:rPr lang="it-IT" smtClean="0"/>
              <a:t>28/03/2025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C973E2-1499-CEBF-04FF-36EC0196F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1A0C00-C655-F8B0-7B4A-9FF40BBB5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A1F34D-67BF-4355-B135-93F6D2A8C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73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C3FE92E-FF21-46DB-BE36-B3A5D4149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9DFFEE-526A-4D56-A70C-EADE7289B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A31B848-FF70-23C6-43D0-34C935809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126" y="979714"/>
            <a:ext cx="5320206" cy="2807540"/>
          </a:xfrm>
        </p:spPr>
        <p:txBody>
          <a:bodyPr>
            <a:normAutofit/>
          </a:bodyPr>
          <a:lstStyle/>
          <a:p>
            <a:r>
              <a:rPr lang="it-IT" sz="4400" i="1">
                <a:solidFill>
                  <a:schemeClr val="tx1">
                    <a:lumMod val="85000"/>
                    <a:lumOff val="15000"/>
                  </a:schemeClr>
                </a:solidFill>
              </a:rPr>
              <a:t>Elegie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52F7A3-084E-484C-103B-45637C905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1731" y="4152900"/>
            <a:ext cx="5078996" cy="1554562"/>
          </a:xfrm>
        </p:spPr>
        <p:txBody>
          <a:bodyPr>
            <a:normAutofit/>
          </a:bodyPr>
          <a:lstStyle/>
          <a:p>
            <a:r>
              <a:rPr lang="it-IT" sz="1800">
                <a:solidFill>
                  <a:schemeClr val="tx1">
                    <a:lumMod val="85000"/>
                    <a:lumOff val="15000"/>
                  </a:schemeClr>
                </a:solidFill>
              </a:rPr>
              <a:t>IV, 4</a:t>
            </a:r>
          </a:p>
        </p:txBody>
      </p:sp>
    </p:spTree>
    <p:extLst>
      <p:ext uri="{BB962C8B-B14F-4D97-AF65-F5344CB8AC3E}">
        <p14:creationId xmlns:p14="http://schemas.microsoft.com/office/powerpoint/2010/main" val="2346728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92BB8-D64B-F81B-DB9A-A9482CCCC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Elegie </a:t>
            </a:r>
            <a:r>
              <a:rPr lang="it-IT" dirty="0"/>
              <a:t>IV, 1, v. 69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F70F7F-B821-82ED-02EA-3A5D12D8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i="1" dirty="0"/>
              <a:t>Sacra </a:t>
            </a:r>
            <a:r>
              <a:rPr lang="it-IT" sz="3000" i="1" dirty="0" err="1"/>
              <a:t>deosque</a:t>
            </a:r>
            <a:r>
              <a:rPr lang="it-IT" sz="3000" i="1" dirty="0"/>
              <a:t> </a:t>
            </a:r>
            <a:r>
              <a:rPr lang="it-IT" sz="3000" i="1" dirty="0" err="1"/>
              <a:t>canam</a:t>
            </a:r>
            <a:r>
              <a:rPr lang="it-IT" sz="3000" i="1" dirty="0"/>
              <a:t> et cognomina prisca </a:t>
            </a:r>
            <a:r>
              <a:rPr lang="it-IT" sz="3000" i="1" dirty="0" err="1"/>
              <a:t>locorum</a:t>
            </a:r>
            <a:r>
              <a:rPr lang="it-IT" sz="3000" i="1" dirty="0"/>
              <a:t> </a:t>
            </a:r>
          </a:p>
          <a:p>
            <a:pPr marL="0" indent="0">
              <a:buNone/>
            </a:pPr>
            <a:r>
              <a:rPr lang="it-IT" sz="3000" dirty="0"/>
              <a:t>Canterò i riti, gli dei e gli antichi nomi dei luoghi.</a:t>
            </a:r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76868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06C93B-E130-685F-87CC-F269EFF36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/>
              <a:t>Elegie </a:t>
            </a:r>
            <a:r>
              <a:rPr lang="it-IT"/>
              <a:t>IV, 4</a:t>
            </a:r>
            <a:endParaRPr lang="it-IT" i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93C3C8-B14C-B9E7-B52B-96B8C8A9C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highlight>
                  <a:srgbClr val="FFFF00"/>
                </a:highlight>
              </a:rPr>
              <a:t>T</a:t>
            </a:r>
            <a:r>
              <a:rPr lang="it-IT" dirty="0" err="1"/>
              <a:t>arpeium</a:t>
            </a:r>
            <a:r>
              <a:rPr lang="it-IT" dirty="0"/>
              <a:t> </a:t>
            </a:r>
            <a:r>
              <a:rPr lang="it-IT" dirty="0" err="1"/>
              <a:t>nemus</a:t>
            </a:r>
            <a:r>
              <a:rPr lang="it-IT" dirty="0"/>
              <a:t> et </a:t>
            </a:r>
            <a:r>
              <a:rPr lang="it-IT" dirty="0" err="1">
                <a:highlight>
                  <a:srgbClr val="FFFF00"/>
                </a:highlight>
              </a:rPr>
              <a:t>T</a:t>
            </a:r>
            <a:r>
              <a:rPr lang="it-IT" dirty="0" err="1"/>
              <a:t>arpeiae</a:t>
            </a:r>
            <a:r>
              <a:rPr lang="it-IT" dirty="0"/>
              <a:t> </a:t>
            </a:r>
            <a:r>
              <a:rPr lang="it-IT" dirty="0">
                <a:highlight>
                  <a:srgbClr val="FFFF00"/>
                </a:highlight>
              </a:rPr>
              <a:t>t</a:t>
            </a:r>
            <a:r>
              <a:rPr lang="it-IT" dirty="0"/>
              <a:t>urpe </a:t>
            </a:r>
            <a:r>
              <a:rPr lang="it-IT" dirty="0" err="1"/>
              <a:t>sepulcrum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fabor</a:t>
            </a:r>
            <a:r>
              <a:rPr lang="it-IT" dirty="0"/>
              <a:t> et antiqui </a:t>
            </a:r>
            <a:r>
              <a:rPr lang="it-IT" dirty="0" err="1"/>
              <a:t>limina</a:t>
            </a:r>
            <a:r>
              <a:rPr lang="it-IT" dirty="0"/>
              <a:t> capta </a:t>
            </a:r>
            <a:r>
              <a:rPr lang="it-IT" dirty="0" err="1"/>
              <a:t>Iouis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Quid </a:t>
            </a:r>
            <a:r>
              <a:rPr lang="it-IT" dirty="0" err="1"/>
              <a:t>tum</a:t>
            </a:r>
            <a:r>
              <a:rPr lang="it-IT" dirty="0"/>
              <a:t> Roma </a:t>
            </a:r>
            <a:r>
              <a:rPr lang="it-IT" dirty="0" err="1"/>
              <a:t>fuit</a:t>
            </a:r>
            <a:r>
              <a:rPr lang="it-IT" dirty="0"/>
              <a:t>, </a:t>
            </a:r>
            <a:r>
              <a:rPr lang="it-IT" dirty="0" err="1"/>
              <a:t>tubicen</a:t>
            </a:r>
            <a:r>
              <a:rPr lang="it-IT" dirty="0"/>
              <a:t> </a:t>
            </a:r>
            <a:r>
              <a:rPr lang="it-IT" dirty="0" err="1"/>
              <a:t>uicina</a:t>
            </a:r>
            <a:r>
              <a:rPr lang="it-IT" dirty="0"/>
              <a:t> </a:t>
            </a:r>
            <a:r>
              <a:rPr lang="it-IT" dirty="0" err="1"/>
              <a:t>Curetis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cum</a:t>
            </a:r>
            <a:r>
              <a:rPr lang="it-IT" dirty="0"/>
              <a:t> </a:t>
            </a:r>
            <a:r>
              <a:rPr lang="it-IT" dirty="0" err="1"/>
              <a:t>quateret</a:t>
            </a:r>
            <a:r>
              <a:rPr lang="it-IT" dirty="0"/>
              <a:t> lento murmure </a:t>
            </a:r>
            <a:r>
              <a:rPr lang="it-IT" dirty="0" err="1"/>
              <a:t>saxa</a:t>
            </a:r>
            <a:r>
              <a:rPr lang="it-IT" dirty="0"/>
              <a:t> </a:t>
            </a:r>
            <a:r>
              <a:rPr lang="it-IT" dirty="0" err="1"/>
              <a:t>Iouis</a:t>
            </a:r>
            <a:r>
              <a:rPr lang="it-IT" dirty="0"/>
              <a:t>?</a:t>
            </a:r>
          </a:p>
          <a:p>
            <a:pPr marL="0" indent="0">
              <a:buNone/>
            </a:pPr>
            <a:r>
              <a:rPr lang="it-IT" dirty="0" err="1"/>
              <a:t>Murus</a:t>
            </a:r>
            <a:r>
              <a:rPr lang="it-IT" dirty="0"/>
              <a:t> </a:t>
            </a:r>
            <a:r>
              <a:rPr lang="it-IT" dirty="0" err="1"/>
              <a:t>erant</a:t>
            </a:r>
            <a:r>
              <a:rPr lang="it-IT" dirty="0"/>
              <a:t> </a:t>
            </a:r>
            <a:r>
              <a:rPr lang="it-IT" dirty="0" err="1"/>
              <a:t>montes</a:t>
            </a:r>
            <a:r>
              <a:rPr lang="it-IT" dirty="0"/>
              <a:t>: </a:t>
            </a:r>
            <a:r>
              <a:rPr lang="it-IT" dirty="0" err="1"/>
              <a:t>ubi</a:t>
            </a:r>
            <a:r>
              <a:rPr lang="it-IT" dirty="0"/>
              <a:t> </a:t>
            </a:r>
            <a:r>
              <a:rPr lang="it-IT" dirty="0">
                <a:highlight>
                  <a:srgbClr val="FFFF00"/>
                </a:highlight>
              </a:rPr>
              <a:t>nunc</a:t>
            </a:r>
            <a:r>
              <a:rPr lang="it-IT" dirty="0"/>
              <a:t> est curia </a:t>
            </a:r>
            <a:r>
              <a:rPr lang="it-IT" dirty="0" err="1"/>
              <a:t>saepta</a:t>
            </a:r>
            <a:r>
              <a:rPr lang="it-IT" dirty="0"/>
              <a:t>,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bellicus</a:t>
            </a:r>
            <a:r>
              <a:rPr lang="it-IT" dirty="0"/>
              <a:t> ex </a:t>
            </a:r>
            <a:r>
              <a:rPr lang="it-IT" dirty="0" err="1"/>
              <a:t>illo</a:t>
            </a:r>
            <a:r>
              <a:rPr lang="it-IT" dirty="0"/>
              <a:t> fonte </a:t>
            </a:r>
            <a:r>
              <a:rPr lang="it-IT" dirty="0" err="1"/>
              <a:t>bibebat</a:t>
            </a:r>
            <a:r>
              <a:rPr lang="it-IT" dirty="0"/>
              <a:t> </a:t>
            </a:r>
            <a:r>
              <a:rPr lang="it-IT" dirty="0" err="1"/>
              <a:t>equus</a:t>
            </a:r>
            <a:r>
              <a:rPr lang="it-IT" dirty="0"/>
              <a:t>,</a:t>
            </a:r>
          </a:p>
          <a:p>
            <a:pPr marL="0" indent="0">
              <a:buNone/>
            </a:pPr>
            <a:r>
              <a:rPr lang="it-IT" dirty="0" err="1"/>
              <a:t>atque</a:t>
            </a:r>
            <a:r>
              <a:rPr lang="it-IT" dirty="0"/>
              <a:t> </a:t>
            </a:r>
            <a:r>
              <a:rPr lang="it-IT" dirty="0" err="1"/>
              <a:t>ubi</a:t>
            </a:r>
            <a:r>
              <a:rPr lang="it-IT" dirty="0"/>
              <a:t> </a:t>
            </a:r>
            <a:r>
              <a:rPr lang="it-IT" dirty="0">
                <a:highlight>
                  <a:srgbClr val="FFFF00"/>
                </a:highlight>
              </a:rPr>
              <a:t>nunc</a:t>
            </a:r>
            <a:r>
              <a:rPr lang="it-IT" dirty="0"/>
              <a:t> </a:t>
            </a:r>
            <a:r>
              <a:rPr lang="it-IT" dirty="0" err="1"/>
              <a:t>terris</a:t>
            </a:r>
            <a:r>
              <a:rPr lang="it-IT" dirty="0"/>
              <a:t> </a:t>
            </a:r>
            <a:r>
              <a:rPr lang="it-IT" dirty="0" err="1"/>
              <a:t>dicuntur</a:t>
            </a:r>
            <a:r>
              <a:rPr lang="it-IT" dirty="0"/>
              <a:t> </a:t>
            </a:r>
            <a:r>
              <a:rPr lang="it-IT" dirty="0">
                <a:highlight>
                  <a:srgbClr val="FFFF00"/>
                </a:highlight>
              </a:rPr>
              <a:t>iura</a:t>
            </a:r>
            <a:r>
              <a:rPr lang="it-IT" dirty="0"/>
              <a:t> </a:t>
            </a:r>
            <a:r>
              <a:rPr lang="it-IT" dirty="0" err="1"/>
              <a:t>subactis</a:t>
            </a:r>
            <a:r>
              <a:rPr lang="it-IT" dirty="0"/>
              <a:t>,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stabant</a:t>
            </a:r>
            <a:r>
              <a:rPr lang="it-IT" dirty="0"/>
              <a:t> Romano pila Sabina Foro.</a:t>
            </a:r>
          </a:p>
        </p:txBody>
      </p:sp>
    </p:spTree>
    <p:extLst>
      <p:ext uri="{BB962C8B-B14F-4D97-AF65-F5344CB8AC3E}">
        <p14:creationId xmlns:p14="http://schemas.microsoft.com/office/powerpoint/2010/main" val="393143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DDA429-9C51-D2E1-085F-F57E87A6F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100" dirty="0"/>
              <a:t>Canterò il crimine di Tarpea e il suo turpe sepolcro,</a:t>
            </a:r>
          </a:p>
          <a:p>
            <a:pPr marL="0" indent="0">
              <a:buNone/>
            </a:pPr>
            <a:r>
              <a:rPr lang="it-IT" sz="3100" dirty="0"/>
              <a:t>e la presa dell’antico tempio di Giove.</a:t>
            </a:r>
          </a:p>
          <a:p>
            <a:pPr marL="0" indent="0">
              <a:buNone/>
            </a:pPr>
            <a:r>
              <a:rPr lang="it-IT" sz="3100" dirty="0"/>
              <a:t>Cos’era Roma allora, quando il trombettiere di Curi</a:t>
            </a:r>
          </a:p>
          <a:p>
            <a:pPr marL="0" indent="0">
              <a:buNone/>
            </a:pPr>
            <a:r>
              <a:rPr lang="it-IT" sz="3100" dirty="0"/>
              <a:t>col suo prolungato suono percuoteva le vicine rupi di Giove?</a:t>
            </a:r>
          </a:p>
          <a:p>
            <a:pPr marL="0" indent="0">
              <a:buNone/>
            </a:pPr>
            <a:r>
              <a:rPr lang="it-IT" sz="3100" dirty="0"/>
              <a:t>Da mura fungevano i colli; dov’è ora lo spazio chiuso della Curia</a:t>
            </a:r>
          </a:p>
          <a:p>
            <a:pPr marL="0" indent="0">
              <a:buNone/>
            </a:pPr>
            <a:r>
              <a:rPr lang="it-IT" sz="3100" dirty="0"/>
              <a:t>i cavalli dei guerrieri si abbeveravano a una sorgente d’acqua zampillante;</a:t>
            </a:r>
          </a:p>
          <a:p>
            <a:pPr marL="0" indent="0">
              <a:buNone/>
            </a:pPr>
            <a:r>
              <a:rPr lang="it-IT" sz="3100" dirty="0"/>
              <a:t>dove ora si dettano leggi alle terre sottomesse,</a:t>
            </a:r>
          </a:p>
          <a:p>
            <a:pPr marL="0" indent="0">
              <a:buNone/>
            </a:pPr>
            <a:r>
              <a:rPr lang="it-IT" sz="3100" dirty="0"/>
              <a:t>lì nel Foro romano i giavellotti sabini avevano stabile sede.</a:t>
            </a:r>
          </a:p>
        </p:txBody>
      </p:sp>
    </p:spTree>
    <p:extLst>
      <p:ext uri="{BB962C8B-B14F-4D97-AF65-F5344CB8AC3E}">
        <p14:creationId xmlns:p14="http://schemas.microsoft.com/office/powerpoint/2010/main" val="91059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3A0F1-A138-57C7-FF92-B08F04D174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F661D3-38BD-40EE-394B-674E0D3E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100" dirty="0"/>
              <a:t>Tazio recinge questa sorgente con una palizzata d’acero</a:t>
            </a:r>
          </a:p>
          <a:p>
            <a:pPr marL="0" indent="0">
              <a:buNone/>
            </a:pPr>
            <a:r>
              <a:rPr lang="it-IT" sz="3100" dirty="0"/>
              <a:t>e mette al sicuro l’accampamento circondandolo con un terrapieno.</a:t>
            </a:r>
          </a:p>
          <a:p>
            <a:pPr marL="0" indent="0">
              <a:buNone/>
            </a:pPr>
            <a:r>
              <a:rPr lang="it-IT" sz="3100" dirty="0"/>
              <a:t>C’era un boschetto ferace, nascosto in un avvallamento ricoperto d’edera,</a:t>
            </a:r>
          </a:p>
          <a:p>
            <a:pPr marL="0" indent="0">
              <a:buNone/>
            </a:pPr>
            <a:r>
              <a:rPr lang="it-IT" sz="3100" dirty="0"/>
              <a:t>e la fitta selva riecheggiava lo strepito delle acque sorgive,</a:t>
            </a:r>
          </a:p>
          <a:p>
            <a:pPr marL="0" indent="0">
              <a:buNone/>
            </a:pPr>
            <a:r>
              <a:rPr lang="it-IT" sz="3100" dirty="0"/>
              <a:t>frondosa  dimora di Silvano, dove la dolce zampogna</a:t>
            </a:r>
          </a:p>
          <a:p>
            <a:pPr marL="0" indent="0">
              <a:buNone/>
            </a:pPr>
            <a:r>
              <a:rPr lang="it-IT" sz="3100" dirty="0"/>
              <a:t>invitava le pecore ad abbeverarsi, lontane dalla calura.</a:t>
            </a:r>
          </a:p>
        </p:txBody>
      </p:sp>
    </p:spTree>
    <p:extLst>
      <p:ext uri="{BB962C8B-B14F-4D97-AF65-F5344CB8AC3E}">
        <p14:creationId xmlns:p14="http://schemas.microsoft.com/office/powerpoint/2010/main" val="151677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C4122-A173-423F-1BF7-E5005B3C4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03CEF1-AA68-F18F-7248-43ED757EF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100" dirty="0"/>
              <a:t>Da qui Tarpea attinse l’acqua di fonte per le libagioni alla dea</a:t>
            </a:r>
          </a:p>
          <a:p>
            <a:pPr marL="0" indent="0">
              <a:buNone/>
            </a:pPr>
            <a:r>
              <a:rPr lang="it-IT" sz="3100" dirty="0"/>
              <a:t>e le gravava sul capo una brocca di creta.</a:t>
            </a:r>
          </a:p>
          <a:p>
            <a:pPr marL="0" indent="0">
              <a:buNone/>
            </a:pPr>
            <a:r>
              <a:rPr lang="it-IT" sz="3100" dirty="0"/>
              <a:t>Vide Tazio addestrarsi sul polveroso terreno </a:t>
            </a:r>
          </a:p>
          <a:p>
            <a:pPr marL="0" indent="0">
              <a:buNone/>
            </a:pPr>
            <a:r>
              <a:rPr lang="it-IT" sz="3100" dirty="0"/>
              <a:t>e sollevare sulla fulva criniera del destriero le briglie dipinte. </a:t>
            </a:r>
          </a:p>
          <a:p>
            <a:pPr marL="0" indent="0">
              <a:buNone/>
            </a:pPr>
            <a:r>
              <a:rPr lang="it-IT" sz="3100" dirty="0"/>
              <a:t>Rapita in estasi dalla bellezza del re e dalle armi regali,</a:t>
            </a:r>
          </a:p>
          <a:p>
            <a:pPr marL="0" indent="0">
              <a:buNone/>
            </a:pPr>
            <a:r>
              <a:rPr lang="it-IT" sz="3100" dirty="0"/>
              <a:t>le scivolò a terra la brocca dalle mani obliose.		22</a:t>
            </a:r>
          </a:p>
          <a:p>
            <a:pPr marL="0" indent="0">
              <a:buNone/>
            </a:pPr>
            <a:r>
              <a:rPr lang="it-IT" sz="3100" dirty="0"/>
              <a:t>Spesso prese a pretesto i presagi della luna priva di colpa</a:t>
            </a:r>
          </a:p>
          <a:p>
            <a:pPr marL="0" indent="0">
              <a:buNone/>
            </a:pPr>
            <a:r>
              <a:rPr lang="it-IT" sz="3100" dirty="0"/>
              <a:t>e disse che doveva bagnare la chioma nel fiume;</a:t>
            </a:r>
          </a:p>
          <a:p>
            <a:pPr marL="0" indent="0">
              <a:buNone/>
            </a:pPr>
            <a:r>
              <a:rPr lang="it-IT" sz="3100" dirty="0"/>
              <a:t>spesso alle ninfe compiacenti offrì candidi gigli,</a:t>
            </a:r>
          </a:p>
          <a:p>
            <a:pPr marL="0" indent="0">
              <a:buNone/>
            </a:pPr>
            <a:r>
              <a:rPr lang="it-IT" sz="3100" dirty="0"/>
              <a:t>perché la lancia di Romolo non sfigurasse il bell’aspetto di Tazio,</a:t>
            </a:r>
          </a:p>
        </p:txBody>
      </p:sp>
    </p:spTree>
    <p:extLst>
      <p:ext uri="{BB962C8B-B14F-4D97-AF65-F5344CB8AC3E}">
        <p14:creationId xmlns:p14="http://schemas.microsoft.com/office/powerpoint/2010/main" val="42513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AF4E74-6F9F-D613-FBC5-13CC76D7E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3AEB88-6707-5C86-769B-11A5AA8F4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100" dirty="0"/>
              <a:t>e nel risalire il Campidoglio caliginoso al levarsi dei </a:t>
            </a:r>
            <a:r>
              <a:rPr lang="it-IT" sz="3100"/>
              <a:t>primi fumi</a:t>
            </a:r>
            <a:r>
              <a:rPr lang="it-IT" sz="3100" dirty="0"/>
              <a:t>,</a:t>
            </a:r>
          </a:p>
          <a:p>
            <a:pPr marL="0" indent="0">
              <a:buNone/>
            </a:pPr>
            <a:r>
              <a:rPr lang="it-IT" sz="3100" dirty="0"/>
              <a:t>se ne tornò con le braccia graffiate dai rovi spinosi.</a:t>
            </a:r>
          </a:p>
        </p:txBody>
      </p:sp>
    </p:spTree>
    <p:extLst>
      <p:ext uri="{BB962C8B-B14F-4D97-AF65-F5344CB8AC3E}">
        <p14:creationId xmlns:p14="http://schemas.microsoft.com/office/powerpoint/2010/main" val="581913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di Office</vt:lpstr>
      <vt:lpstr>Elegie</vt:lpstr>
      <vt:lpstr>Elegie IV, 1, v. 69</vt:lpstr>
      <vt:lpstr>Elegie IV, 4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1</cp:revision>
  <dcterms:created xsi:type="dcterms:W3CDTF">2025-03-23T18:31:10Z</dcterms:created>
  <dcterms:modified xsi:type="dcterms:W3CDTF">2025-03-28T19:13:34Z</dcterms:modified>
</cp:coreProperties>
</file>